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33" r:id="rId6"/>
    <p:sldId id="334" r:id="rId7"/>
    <p:sldId id="335" r:id="rId8"/>
    <p:sldId id="336" r:id="rId9"/>
    <p:sldId id="337" r:id="rId10"/>
    <p:sldId id="338" r:id="rId11"/>
    <p:sldId id="339" r:id="rId12"/>
    <p:sldId id="340" r:id="rId13"/>
    <p:sldId id="341" r:id="rId14"/>
    <p:sldId id="32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91" d="100"/>
          <a:sy n="91" d="100"/>
        </p:scale>
        <p:origin x="-130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29-07-22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29-07-22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29-07-22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29-07-22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60E95BBC-88AB-4916-A4F0-4E668D8005FC}"/>
              </a:ext>
            </a:extLst>
          </p:cNvPr>
          <p:cNvSpPr/>
          <p:nvPr/>
        </p:nvSpPr>
        <p:spPr>
          <a:xfrm>
            <a:off x="4343400" y="196870"/>
            <a:ext cx="4572000" cy="6494085"/>
          </a:xfrm>
          <a:prstGeom prst="rect">
            <a:avLst/>
          </a:prstGeom>
        </p:spPr>
        <p:txBody>
          <a:bodyPr wrap="square">
            <a:spAutoFit/>
          </a:bodyPr>
          <a:lstStyle/>
          <a:p>
            <a:pPr algn="ctr"/>
            <a:r>
              <a:rPr lang="en-US" sz="4800" b="1" dirty="0">
                <a:solidFill>
                  <a:srgbClr val="7030A0"/>
                </a:solidFill>
              </a:rPr>
              <a:t>B.A. </a:t>
            </a:r>
            <a:r>
              <a:rPr lang="en-US" sz="4800" b="1" dirty="0" smtClean="0">
                <a:solidFill>
                  <a:srgbClr val="7030A0"/>
                </a:solidFill>
              </a:rPr>
              <a:t>3RD </a:t>
            </a:r>
            <a:r>
              <a:rPr lang="en-US" sz="4800" b="1" dirty="0">
                <a:solidFill>
                  <a:srgbClr val="7030A0"/>
                </a:solidFill>
              </a:rPr>
              <a:t>YEAR</a:t>
            </a:r>
            <a:endParaRPr lang="en-US" sz="3600" b="1" dirty="0">
              <a:solidFill>
                <a:srgbClr val="7030A0"/>
              </a:solidFill>
            </a:endParaRPr>
          </a:p>
          <a:p>
            <a:pPr algn="ctr"/>
            <a:endParaRPr lang="en-US" sz="2400" b="1" dirty="0">
              <a:solidFill>
                <a:srgbClr val="FF0000"/>
              </a:solidFill>
            </a:endParaRPr>
          </a:p>
          <a:p>
            <a:pPr algn="ctr"/>
            <a:r>
              <a:rPr lang="en-US" sz="4000" b="1" dirty="0">
                <a:solidFill>
                  <a:srgbClr val="FF0000"/>
                </a:solidFill>
              </a:rPr>
              <a:t>COURSE NAME: </a:t>
            </a:r>
            <a:r>
              <a:rPr lang="en-US" sz="4400" b="1" dirty="0" smtClean="0">
                <a:solidFill>
                  <a:srgbClr val="FF0000"/>
                </a:solidFill>
              </a:rPr>
              <a:t>METHODS OF TEACHING IN PHYSICAL EDUCATION</a:t>
            </a:r>
            <a:endParaRPr lang="en-US" sz="4000" b="1" dirty="0">
              <a:solidFill>
                <a:srgbClr val="FF0000"/>
              </a:solidFill>
            </a:endParaRPr>
          </a:p>
          <a:p>
            <a:pPr algn="ctr"/>
            <a:endParaRPr lang="en-US" sz="2400" b="1" dirty="0" smtClean="0">
              <a:solidFill>
                <a:srgbClr val="FF0000"/>
              </a:solidFill>
            </a:endParaRPr>
          </a:p>
          <a:p>
            <a:pPr algn="ctr"/>
            <a:r>
              <a:rPr lang="en-US" sz="4800" b="1" dirty="0" smtClean="0">
                <a:solidFill>
                  <a:srgbClr val="002060"/>
                </a:solidFill>
              </a:rPr>
              <a:t>COURSE </a:t>
            </a:r>
            <a:r>
              <a:rPr lang="en-US" sz="4800" b="1" dirty="0">
                <a:solidFill>
                  <a:srgbClr val="002060"/>
                </a:solidFill>
              </a:rPr>
              <a:t>CODE: </a:t>
            </a:r>
            <a:r>
              <a:rPr lang="en-US" sz="4800" b="1" dirty="0" smtClean="0">
                <a:solidFill>
                  <a:srgbClr val="002060"/>
                </a:solidFill>
              </a:rPr>
              <a:t>PED307TH </a:t>
            </a:r>
            <a:endParaRPr lang="en-US" sz="4800" b="1" dirty="0">
              <a:solidFill>
                <a:srgbClr val="002060"/>
              </a:solidFill>
            </a:endParaRPr>
          </a:p>
        </p:txBody>
      </p:sp>
      <p:pic>
        <p:nvPicPr>
          <p:cNvPr id="2050" name="Picture 2"/>
          <p:cNvPicPr>
            <a:picLocks noChangeAspect="1" noChangeArrowheads="1"/>
          </p:cNvPicPr>
          <p:nvPr/>
        </p:nvPicPr>
        <p:blipFill>
          <a:blip r:embed="rId2" cstate="print"/>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58407AEE-87E5-4259-B378-DA80629601FD}"/>
              </a:ext>
            </a:extLst>
          </p:cNvPr>
          <p:cNvPicPr>
            <a:picLocks noChangeAspect="1"/>
          </p:cNvPicPr>
          <p:nvPr/>
        </p:nvPicPr>
        <p:blipFill>
          <a:blip r:embed="rId2" cstate="print"/>
          <a:stretch>
            <a:fillRect/>
          </a:stretch>
        </p:blipFill>
        <p:spPr>
          <a:xfrm>
            <a:off x="312207" y="270164"/>
            <a:ext cx="8519583" cy="6019800"/>
          </a:xfrm>
          <a:prstGeom prst="rect">
            <a:avLst/>
          </a:prstGeom>
        </p:spPr>
      </p:pic>
      <p:sp>
        <p:nvSpPr>
          <p:cNvPr id="5" name="Rectangle 4">
            <a:extLst>
              <a:ext uri="{FF2B5EF4-FFF2-40B4-BE49-F238E27FC236}">
                <a16:creationId xmlns="" xmlns:a16="http://schemas.microsoft.com/office/drawing/2014/main" id="{C33DFDED-B469-4BA0-ABCE-B3D8108EB3C4}"/>
              </a:ext>
            </a:extLst>
          </p:cNvPr>
          <p:cNvSpPr/>
          <p:nvPr/>
        </p:nvSpPr>
        <p:spPr>
          <a:xfrm>
            <a:off x="685800" y="1219200"/>
            <a:ext cx="7619999" cy="2308324"/>
          </a:xfrm>
          <a:prstGeom prst="rect">
            <a:avLst/>
          </a:prstGeom>
        </p:spPr>
        <p:txBody>
          <a:bodyPr wrap="square">
            <a:spAutoFit/>
          </a:bodyPr>
          <a:lstStyle/>
          <a:p>
            <a:pPr algn="ctr"/>
            <a:r>
              <a:rPr lang="en-US" sz="7200" b="1" dirty="0" smtClean="0">
                <a:solidFill>
                  <a:srgbClr val="FF0000"/>
                </a:solidFill>
              </a:rPr>
              <a:t>PRESENTATION TECHNIQUES</a:t>
            </a:r>
            <a:endParaRPr lang="en-US" sz="10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 xmlns:a16="http://schemas.microsoft.com/office/drawing/2014/main" id="{5E6D11E5-D21D-4DCB-B446-38F510FCDE25}"/>
              </a:ext>
            </a:extLst>
          </p:cNvPr>
          <p:cNvSpPr>
            <a:spLocks noGrp="1"/>
          </p:cNvSpPr>
          <p:nvPr>
            <p:ph idx="1"/>
          </p:nvPr>
        </p:nvSpPr>
        <p:spPr>
          <a:xfrm>
            <a:off x="457200" y="2286000"/>
            <a:ext cx="8229600" cy="3840163"/>
          </a:xfrm>
        </p:spPr>
        <p:txBody>
          <a:bodyPr/>
          <a:lstStyle/>
          <a:p>
            <a:r>
              <a:rPr lang="en-US" b="1" dirty="0" smtClean="0">
                <a:solidFill>
                  <a:srgbClr val="FF0000"/>
                </a:solidFill>
              </a:rPr>
              <a:t>MEANING</a:t>
            </a:r>
          </a:p>
          <a:p>
            <a:r>
              <a:rPr lang="en-US" b="1" dirty="0" smtClean="0"/>
              <a:t>TYPES OF PRESENTATION </a:t>
            </a:r>
            <a:r>
              <a:rPr lang="en-US" b="1" dirty="0" smtClean="0"/>
              <a:t>TECHNIQUE</a:t>
            </a:r>
          </a:p>
          <a:p>
            <a:r>
              <a:rPr lang="en-US" b="1" dirty="0" smtClean="0"/>
              <a:t>QUALITY OF A GOOD </a:t>
            </a:r>
            <a:r>
              <a:rPr lang="en-US" b="1" dirty="0" smtClean="0"/>
              <a:t>PERSENTOR</a:t>
            </a:r>
          </a:p>
          <a:p>
            <a:endParaRPr lang="en-US" b="1" dirty="0" smtClean="0"/>
          </a:p>
          <a:p>
            <a:endParaRPr lang="en-US" b="1" dirty="0" smtClean="0">
              <a:solidFill>
                <a:srgbClr val="FF0000"/>
              </a:solidFill>
            </a:endParaRPr>
          </a:p>
          <a:p>
            <a:endParaRPr lang="en-US" b="1" dirty="0">
              <a:solidFill>
                <a:srgbClr val="FF0000"/>
              </a:solidFill>
            </a:endParaRPr>
          </a:p>
        </p:txBody>
      </p:sp>
    </p:spTree>
    <p:extLst>
      <p:ext uri="{BB962C8B-B14F-4D97-AF65-F5344CB8AC3E}">
        <p14:creationId xmlns=""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BF8BD6-687B-4E9B-9FEC-28F653318DCC}"/>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b="1" dirty="0" smtClean="0">
                <a:solidFill>
                  <a:srgbClr val="FF0000"/>
                </a:solidFill>
              </a:rPr>
              <a:t>MEANING</a:t>
            </a:r>
            <a:endParaRPr lang="en-US" b="1" dirty="0">
              <a:solidFill>
                <a:srgbClr val="FF0000"/>
              </a:solidFill>
            </a:endParaRPr>
          </a:p>
        </p:txBody>
      </p:sp>
      <p:sp>
        <p:nvSpPr>
          <p:cNvPr id="5" name="Content Placeholder 4"/>
          <p:cNvSpPr>
            <a:spLocks noGrp="1"/>
          </p:cNvSpPr>
          <p:nvPr>
            <p:ph idx="1"/>
          </p:nvPr>
        </p:nvSpPr>
        <p:spPr/>
        <p:txBody>
          <a:bodyPr>
            <a:normAutofit fontScale="85000" lnSpcReduction="10000"/>
          </a:bodyPr>
          <a:lstStyle/>
          <a:p>
            <a:r>
              <a:rPr lang="en-US" dirty="0" smtClean="0"/>
              <a:t>The term "presentation technique" is used for two different aspects of presentations. On the one hand, it refers to the technical aids (tools) used in a presentation. These include PowerPoint, other digital presentation media, and </a:t>
            </a:r>
            <a:r>
              <a:rPr lang="en-US" dirty="0" err="1" smtClean="0"/>
              <a:t>haptic</a:t>
            </a:r>
            <a:r>
              <a:rPr lang="en-US" dirty="0" smtClean="0"/>
              <a:t> aids such as flip charts</a:t>
            </a:r>
            <a:r>
              <a:rPr lang="en-US" dirty="0" smtClean="0"/>
              <a:t>.</a:t>
            </a:r>
          </a:p>
          <a:p>
            <a:r>
              <a:rPr lang="en-US" dirty="0" smtClean="0"/>
              <a:t>The formal presentation of information is divided into two broad categories: Presentation Skills and Personal Presentation. These two aspects are interwoven and can be described as the preparation, presentation and practice of verbal and non-verbal communication.</a:t>
            </a:r>
            <a:endParaRPr lang="en-US" dirty="0"/>
          </a:p>
        </p:txBody>
      </p:sp>
    </p:spTree>
    <p:extLst>
      <p:ext uri="{BB962C8B-B14F-4D97-AF65-F5344CB8AC3E}">
        <p14:creationId xmlns="" xmlns:p14="http://schemas.microsoft.com/office/powerpoint/2010/main" val="3504176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smtClean="0"/>
              <a:t>TYPES OF PRESENTATION TECHNIQUE</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There are two basic types of presentations (or oral reports) that you will likely be called upon to deliver during your educational career and beyond — informative presentations and persuasive presentations</a:t>
            </a:r>
            <a:r>
              <a:rPr lang="en-US" dirty="0" smtClean="0"/>
              <a:t>.</a:t>
            </a:r>
          </a:p>
          <a:p>
            <a:r>
              <a:rPr lang="en-US" b="1" dirty="0" smtClean="0"/>
              <a:t>There are four types of Presentation </a:t>
            </a:r>
            <a:endParaRPr lang="en-US" b="1" dirty="0" smtClean="0"/>
          </a:p>
          <a:p>
            <a:pPr>
              <a:buNone/>
            </a:pPr>
            <a:r>
              <a:rPr lang="en-US" dirty="0" smtClean="0"/>
              <a:t>1 </a:t>
            </a:r>
            <a:r>
              <a:rPr lang="en-US" b="1" dirty="0" smtClean="0"/>
              <a:t>Informative-</a:t>
            </a:r>
            <a:r>
              <a:rPr lang="en-US" dirty="0" smtClean="0"/>
              <a:t> use to inform your audience </a:t>
            </a:r>
            <a:endParaRPr lang="en-US" dirty="0" smtClean="0"/>
          </a:p>
          <a:p>
            <a:pPr>
              <a:buNone/>
            </a:pPr>
            <a:r>
              <a:rPr lang="en-US" dirty="0" smtClean="0"/>
              <a:t>2 </a:t>
            </a:r>
            <a:r>
              <a:rPr lang="en-US" b="1" dirty="0" smtClean="0"/>
              <a:t>Instructional-</a:t>
            </a:r>
            <a:r>
              <a:rPr lang="en-US" dirty="0" smtClean="0"/>
              <a:t> to instruct or teach your audience </a:t>
            </a:r>
            <a:endParaRPr lang="en-US" dirty="0" smtClean="0"/>
          </a:p>
          <a:p>
            <a:pPr>
              <a:buNone/>
            </a:pPr>
            <a:r>
              <a:rPr lang="en-US" dirty="0" smtClean="0"/>
              <a:t>3 </a:t>
            </a:r>
            <a:r>
              <a:rPr lang="en-US" b="1" dirty="0" smtClean="0"/>
              <a:t>Arousing-</a:t>
            </a:r>
            <a:r>
              <a:rPr lang="en-US" dirty="0" smtClean="0"/>
              <a:t> use to arouse interest among audience on the topic. </a:t>
            </a:r>
            <a:endParaRPr lang="en-US" dirty="0" smtClean="0"/>
          </a:p>
          <a:p>
            <a:pPr>
              <a:buNone/>
            </a:pPr>
            <a:r>
              <a:rPr lang="en-US" dirty="0" smtClean="0"/>
              <a:t>4 </a:t>
            </a:r>
            <a:r>
              <a:rPr lang="en-US" b="1" dirty="0" smtClean="0"/>
              <a:t>Persuasive-</a:t>
            </a:r>
            <a:r>
              <a:rPr lang="en-US" dirty="0" smtClean="0"/>
              <a:t> use to make listener accept and agree you proposal.</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b="1" dirty="0" smtClean="0"/>
              <a:t>QUALITY OF A GOOD PERSENTOR</a:t>
            </a:r>
            <a:endParaRPr lang="en-US" b="1"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Confidence</a:t>
            </a:r>
          </a:p>
          <a:p>
            <a:r>
              <a:rPr lang="en-US" dirty="0" smtClean="0"/>
              <a:t>To be an interesting and believable presenter, you need to have confidence. </a:t>
            </a:r>
            <a:endParaRPr lang="en-US" dirty="0" smtClean="0"/>
          </a:p>
          <a:p>
            <a:r>
              <a:rPr lang="en-US" dirty="0" smtClean="0"/>
              <a:t>The </a:t>
            </a:r>
            <a:r>
              <a:rPr lang="en-US" dirty="0" smtClean="0"/>
              <a:t>fortunate part is that confidence can be built and developed over time. </a:t>
            </a:r>
            <a:endParaRPr lang="en-US" dirty="0" smtClean="0"/>
          </a:p>
          <a:p>
            <a:r>
              <a:rPr lang="en-US" dirty="0" smtClean="0"/>
              <a:t>I </a:t>
            </a:r>
            <a:r>
              <a:rPr lang="en-US" dirty="0" smtClean="0"/>
              <a:t>work on my confidence as a presenter on a daily basis, and I will keep working on it forever. </a:t>
            </a:r>
            <a:endParaRPr lang="en-US" dirty="0" smtClean="0"/>
          </a:p>
          <a:p>
            <a:r>
              <a:rPr lang="en-US" dirty="0" smtClean="0"/>
              <a:t>Building </a:t>
            </a:r>
            <a:r>
              <a:rPr lang="en-US" dirty="0" smtClean="0"/>
              <a:t>confidence is like building muscle; you need to work on it with discipline for it to grow and develop.</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705600"/>
          </a:xfrm>
        </p:spPr>
        <p:txBody>
          <a:bodyPr/>
          <a:lstStyle/>
          <a:p>
            <a:pPr>
              <a:buNone/>
            </a:pPr>
            <a:r>
              <a:rPr lang="en-US" b="1" dirty="0" smtClean="0"/>
              <a:t>Energy </a:t>
            </a:r>
            <a:r>
              <a:rPr lang="en-US" b="1" dirty="0" smtClean="0"/>
              <a:t>(Expression</a:t>
            </a:r>
            <a:r>
              <a:rPr lang="en-US" b="1" dirty="0" smtClean="0"/>
              <a:t>)</a:t>
            </a:r>
          </a:p>
          <a:p>
            <a:r>
              <a:rPr lang="en-US" dirty="0" smtClean="0"/>
              <a:t>Energy is contagious. You go to see dynamic and animated speakers because they energize and inspire you. You don’t want to rob your audience of your energy. You want to infect them and to spread your energy like wildfire</a:t>
            </a:r>
            <a:r>
              <a:rPr lang="en-US" dirty="0" smtClean="0"/>
              <a:t>.</a:t>
            </a:r>
          </a:p>
          <a:p>
            <a:r>
              <a:rPr lang="en-US" dirty="0" smtClean="0"/>
              <a:t>If you are not a dynamic speaker, then that is just your conditioning and your self-image.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10000"/>
          </a:bodyPr>
          <a:lstStyle/>
          <a:p>
            <a:pPr>
              <a:buNone/>
            </a:pPr>
            <a:r>
              <a:rPr lang="en-US" b="1" dirty="0" smtClean="0"/>
              <a:t>Clarity</a:t>
            </a:r>
          </a:p>
          <a:p>
            <a:r>
              <a:rPr lang="en-US" dirty="0" smtClean="0"/>
              <a:t>No one wants to hear a rambling speaker. The moment you start rambling people will begin to tune you out</a:t>
            </a:r>
            <a:r>
              <a:rPr lang="en-US" dirty="0" smtClean="0"/>
              <a:t>.</a:t>
            </a:r>
          </a:p>
          <a:p>
            <a:r>
              <a:rPr lang="en-US" dirty="0" smtClean="0"/>
              <a:t>Have </a:t>
            </a:r>
            <a:r>
              <a:rPr lang="en-US" dirty="0" smtClean="0"/>
              <a:t>clarity with it comes to your ideas, opinions, philosophy, and beliefs. </a:t>
            </a:r>
            <a:endParaRPr lang="en-US" dirty="0" smtClean="0"/>
          </a:p>
          <a:p>
            <a:r>
              <a:rPr lang="en-US" dirty="0" smtClean="0"/>
              <a:t>Once </a:t>
            </a:r>
            <a:r>
              <a:rPr lang="en-US" dirty="0" smtClean="0"/>
              <a:t>you are clear and focused, start by communicating your thoughts while continuing to modify and clarify them even more (use the same process standup comics use to polish and shine their content</a:t>
            </a:r>
            <a:r>
              <a:rPr lang="en-US" dirty="0" smtClean="0"/>
              <a:t>).</a:t>
            </a:r>
          </a:p>
          <a:p>
            <a:r>
              <a:rPr lang="en-US" dirty="0" smtClean="0"/>
              <a:t>Remember </a:t>
            </a:r>
            <a:r>
              <a:rPr lang="en-US" dirty="0" smtClean="0"/>
              <a:t>that clarity comes from preparation.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a:buNone/>
            </a:pPr>
            <a:r>
              <a:rPr lang="en-US" b="1" dirty="0" smtClean="0"/>
              <a:t>Interactivity</a:t>
            </a:r>
          </a:p>
          <a:p>
            <a:r>
              <a:rPr lang="en-US" dirty="0" smtClean="0"/>
              <a:t>Public speaking is a type of dance. </a:t>
            </a:r>
            <a:endParaRPr lang="en-US" dirty="0" smtClean="0"/>
          </a:p>
          <a:p>
            <a:r>
              <a:rPr lang="en-US" dirty="0" smtClean="0"/>
              <a:t>Just </a:t>
            </a:r>
            <a:r>
              <a:rPr lang="en-US" dirty="0" smtClean="0"/>
              <a:t>like Salsa and Tango, public speaking requires that you interact with your partner</a:t>
            </a:r>
            <a:r>
              <a:rPr lang="en-US" dirty="0" smtClean="0"/>
              <a:t>.</a:t>
            </a:r>
          </a:p>
          <a:p>
            <a:r>
              <a:rPr lang="en-US" dirty="0" smtClean="0"/>
              <a:t>In </a:t>
            </a:r>
            <a:r>
              <a:rPr lang="en-US" dirty="0" smtClean="0"/>
              <a:t>the case of public speaking, your partner is the audience. </a:t>
            </a:r>
            <a:endParaRPr lang="en-US" dirty="0" smtClean="0"/>
          </a:p>
          <a:p>
            <a:r>
              <a:rPr lang="en-US" dirty="0" smtClean="0"/>
              <a:t>Ask </a:t>
            </a:r>
            <a:r>
              <a:rPr lang="en-US" dirty="0" smtClean="0"/>
              <a:t>them questions, interact with them, and tease them; don’t just stand in front of them.</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a:buNone/>
            </a:pPr>
            <a:r>
              <a:rPr lang="en-US" b="1" dirty="0" smtClean="0"/>
              <a:t>Content Rich</a:t>
            </a:r>
          </a:p>
          <a:p>
            <a:r>
              <a:rPr lang="en-US" dirty="0" smtClean="0"/>
              <a:t>Content is king. And yes, it is still the king in this </a:t>
            </a:r>
            <a:r>
              <a:rPr lang="en-US" dirty="0" err="1" smtClean="0"/>
              <a:t>case.To</a:t>
            </a:r>
            <a:r>
              <a:rPr lang="en-US" dirty="0" smtClean="0"/>
              <a:t> be memorable, you need to have strong content</a:t>
            </a:r>
            <a:r>
              <a:rPr lang="en-US" dirty="0" smtClean="0"/>
              <a:t>.</a:t>
            </a:r>
            <a:endParaRPr lang="en-US" dirty="0" smtClean="0"/>
          </a:p>
          <a:p>
            <a:r>
              <a:rPr lang="en-US" dirty="0" err="1" smtClean="0"/>
              <a:t>Mmerse</a:t>
            </a:r>
            <a:r>
              <a:rPr lang="en-US" dirty="0" smtClean="0"/>
              <a:t> yourself </a:t>
            </a:r>
            <a:r>
              <a:rPr lang="en-US" dirty="0" smtClean="0"/>
              <a:t>in your industry and field, and learn more than anybody you know about it. Share your insights in your presentations. Teach your audience something they have not heard before</a:t>
            </a:r>
            <a:r>
              <a:rPr lang="en-US" dirty="0" smtClean="0"/>
              <a: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a:bodyPr>
          <a:lstStyle/>
          <a:p>
            <a:pPr>
              <a:buNone/>
            </a:pPr>
            <a:r>
              <a:rPr lang="en-US" b="1" dirty="0" smtClean="0"/>
              <a:t>Dress </a:t>
            </a:r>
            <a:r>
              <a:rPr lang="en-US" b="1" dirty="0" smtClean="0"/>
              <a:t>the </a:t>
            </a:r>
            <a:r>
              <a:rPr lang="en-US" b="1" dirty="0" smtClean="0"/>
              <a:t>Part</a:t>
            </a:r>
          </a:p>
          <a:p>
            <a:r>
              <a:rPr lang="en-US" dirty="0" smtClean="0"/>
              <a:t>We live in a materialistic society. </a:t>
            </a:r>
            <a:endParaRPr lang="en-US" dirty="0" smtClean="0"/>
          </a:p>
          <a:p>
            <a:r>
              <a:rPr lang="en-US" dirty="0" smtClean="0"/>
              <a:t>Therefore</a:t>
            </a:r>
            <a:r>
              <a:rPr lang="en-US" dirty="0" smtClean="0"/>
              <a:t>, you will be judged initially by how you look and what you are wearing</a:t>
            </a:r>
            <a:r>
              <a:rPr lang="en-US" dirty="0" smtClean="0"/>
              <a:t>.</a:t>
            </a:r>
          </a:p>
          <a:p>
            <a:r>
              <a:rPr lang="en-US" dirty="0" smtClean="0"/>
              <a:t>You </a:t>
            </a:r>
            <a:r>
              <a:rPr lang="en-US" dirty="0" smtClean="0"/>
              <a:t>can say that this is not fair or that this is not true, but survey after survey in my classes show that people put weight into this</a:t>
            </a:r>
            <a:r>
              <a:rPr lang="en-US" dirty="0" smtClean="0"/>
              <a:t>.</a:t>
            </a:r>
          </a:p>
          <a:p>
            <a:r>
              <a:rPr lang="en-US" dirty="0" smtClean="0"/>
              <a:t>So </a:t>
            </a:r>
            <a:r>
              <a:rPr lang="en-US" dirty="0" smtClean="0"/>
              <a:t>dress the part at least for the first impression.</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10000"/>
          </a:bodyPr>
          <a:lstStyle/>
          <a:p>
            <a:pPr>
              <a:buNone/>
            </a:pPr>
            <a:r>
              <a:rPr lang="en-US" b="1" dirty="0" err="1" smtClean="0"/>
              <a:t>Powerpoint</a:t>
            </a:r>
            <a:r>
              <a:rPr lang="en-US" b="1" dirty="0" smtClean="0"/>
              <a:t> Mastery</a:t>
            </a:r>
          </a:p>
          <a:p>
            <a:r>
              <a:rPr lang="en-US" dirty="0" smtClean="0"/>
              <a:t>People are hungry to hear leaders speak. </a:t>
            </a:r>
            <a:endParaRPr lang="en-US" dirty="0" smtClean="0"/>
          </a:p>
          <a:p>
            <a:r>
              <a:rPr lang="en-US" dirty="0" smtClean="0"/>
              <a:t>The </a:t>
            </a:r>
            <a:r>
              <a:rPr lang="en-US" dirty="0" smtClean="0"/>
              <a:t>moment you allow a slide deck control the flow of your presentation, you are not in the lead anymore</a:t>
            </a:r>
            <a:r>
              <a:rPr lang="en-US" dirty="0" smtClean="0"/>
              <a:t>.</a:t>
            </a:r>
          </a:p>
          <a:p>
            <a:r>
              <a:rPr lang="en-US" dirty="0" smtClean="0"/>
              <a:t>Take </a:t>
            </a:r>
            <a:r>
              <a:rPr lang="en-US" dirty="0" smtClean="0"/>
              <a:t>control of your slides by leading your presentation and your audience. </a:t>
            </a:r>
            <a:endParaRPr lang="en-US" dirty="0" smtClean="0"/>
          </a:p>
          <a:p>
            <a:r>
              <a:rPr lang="en-US" dirty="0" smtClean="0"/>
              <a:t>You </a:t>
            </a:r>
            <a:r>
              <a:rPr lang="en-US" dirty="0" smtClean="0"/>
              <a:t>should be able to deliver your presentation without any slides if you had to (regardless of the content). </a:t>
            </a:r>
            <a:endParaRPr lang="en-US" dirty="0" smtClean="0"/>
          </a:p>
          <a:p>
            <a:r>
              <a:rPr lang="en-US" dirty="0" smtClean="0"/>
              <a:t>I </a:t>
            </a:r>
            <a:r>
              <a:rPr lang="en-US" dirty="0" smtClean="0"/>
              <a:t>recommend practicing your presentation without slides at least once.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85F405C-4A39-4C87-9E56-4B8665AB4513}"/>
              </a:ext>
            </a:extLst>
          </p:cNvPr>
          <p:cNvPicPr>
            <a:picLocks noChangeAspect="1"/>
          </p:cNvPicPr>
          <p:nvPr/>
        </p:nvPicPr>
        <p:blipFill>
          <a:blip r:embed="rId2" cstate="print"/>
          <a:stretch>
            <a:fillRect/>
          </a:stretch>
        </p:blipFill>
        <p:spPr>
          <a:xfrm>
            <a:off x="1219200" y="990600"/>
            <a:ext cx="6324600" cy="4876800"/>
          </a:xfrm>
          <a:prstGeom prst="rect">
            <a:avLst/>
          </a:prstGeom>
        </p:spPr>
      </p:pic>
    </p:spTree>
    <p:extLst>
      <p:ext uri="{BB962C8B-B14F-4D97-AF65-F5344CB8AC3E}">
        <p14:creationId xmlns=""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898</TotalTime>
  <Words>413</Words>
  <Application>Microsoft Office PowerPoint</Application>
  <PresentationFormat>On-screen Show (4:3)</PresentationFormat>
  <Paragraphs>56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TOPICS TO BE COVERED</vt:lpstr>
      <vt:lpstr>MEANING</vt:lpstr>
      <vt:lpstr>TYPES OF PRESENTATION TECHNIQUE</vt:lpstr>
      <vt:lpstr>QUALITY OF A GOOD PERSENTOR</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Jagjot Singh</cp:lastModifiedBy>
  <cp:revision>140</cp:revision>
  <dcterms:created xsi:type="dcterms:W3CDTF">2022-07-21T00:29:04Z</dcterms:created>
  <dcterms:modified xsi:type="dcterms:W3CDTF">2022-07-29T15:06:41Z</dcterms:modified>
</cp:coreProperties>
</file>